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10287000" cx="18288000"/>
  <p:notesSz cx="6858000" cy="9144000"/>
  <p:embeddedFontLst>
    <p:embeddedFont>
      <p:font typeface="Poppi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Poppins-bold.fntdata"/><Relationship Id="rId21" Type="http://schemas.openxmlformats.org/officeDocument/2006/relationships/slide" Target="slides/slide16.xml"/><Relationship Id="rId43" Type="http://schemas.openxmlformats.org/officeDocument/2006/relationships/font" Target="fonts/Poppins-regular.fntdata"/><Relationship Id="rId24" Type="http://schemas.openxmlformats.org/officeDocument/2006/relationships/slide" Target="slides/slide19.xml"/><Relationship Id="rId46" Type="http://schemas.openxmlformats.org/officeDocument/2006/relationships/font" Target="fonts/Poppins-boldItalic.fntdata"/><Relationship Id="rId23" Type="http://schemas.openxmlformats.org/officeDocument/2006/relationships/slide" Target="slides/slide18.xml"/><Relationship Id="rId45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564970c4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564970c4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564970c4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564970c4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9cb5243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9cb5243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9cb52436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9cb52436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564970c4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564970c4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564970c4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564970c4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564970c4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564970c4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9cb5243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9cb5243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9cb52436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9cb52436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9cb52436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9cb52436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9cb52436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9cb52436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9cb52436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9cb52436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564970c4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564970c4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564970c4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564970c4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564970c4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0564970c4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9cb52436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9cb52436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9cb52436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9cb52436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564970c4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564970c4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564970c4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564970c4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564970c4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564970c4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564970c4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564970c4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564970c43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564970c4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564970c4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564970c4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7f09bc9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7f09bc9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9cb52436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9cb52436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564970c4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0564970c4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564970c43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0564970c4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9cb52436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9cb52436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9cb52436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9cb52436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9cb52436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9cb52436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9cb52436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9cb52436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9cb52436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9cb52436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564970c4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564970c4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9cb52436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9cb52436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564970c4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564970c4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564970c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564970c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564970c4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564970c4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50"/>
            <a:ext cx="9144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40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>
                <a:solidFill>
                  <a:schemeClr val="dk1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>
                <a:solidFill>
                  <a:schemeClr val="dk1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>
                <a:solidFill>
                  <a:schemeClr val="dk1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>
                <a:solidFill>
                  <a:schemeClr val="dk1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>
                <a:solidFill>
                  <a:schemeClr val="dk1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>
                <a:solidFill>
                  <a:schemeClr val="dk1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>
                <a:solidFill>
                  <a:schemeClr val="dk1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>
                <a:solidFill>
                  <a:schemeClr val="dk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Char char="●"/>
              <a:defRPr sz="3600">
                <a:solidFill>
                  <a:schemeClr val="lt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○"/>
              <a:defRPr sz="2800">
                <a:solidFill>
                  <a:schemeClr val="lt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■"/>
              <a:defRPr sz="2800">
                <a:solidFill>
                  <a:schemeClr val="lt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  <a:defRPr sz="2800">
                <a:solidFill>
                  <a:schemeClr val="lt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○"/>
              <a:defRPr sz="2800">
                <a:solidFill>
                  <a:schemeClr val="lt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■"/>
              <a:defRPr sz="2800">
                <a:solidFill>
                  <a:schemeClr val="lt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  <a:defRPr sz="2800">
                <a:solidFill>
                  <a:schemeClr val="lt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○"/>
              <a:defRPr sz="2800">
                <a:solidFill>
                  <a:schemeClr val="lt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■"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lt2"/>
                </a:solidFill>
              </a:defRPr>
            </a:lvl1pPr>
            <a:lvl2pPr lvl="1" algn="r">
              <a:buNone/>
              <a:defRPr sz="2000">
                <a:solidFill>
                  <a:schemeClr val="lt2"/>
                </a:solidFill>
              </a:defRPr>
            </a:lvl2pPr>
            <a:lvl3pPr lvl="2" algn="r">
              <a:buNone/>
              <a:defRPr sz="2000">
                <a:solidFill>
                  <a:schemeClr val="lt2"/>
                </a:solidFill>
              </a:defRPr>
            </a:lvl3pPr>
            <a:lvl4pPr lvl="3" algn="r">
              <a:buNone/>
              <a:defRPr sz="2000">
                <a:solidFill>
                  <a:schemeClr val="lt2"/>
                </a:solidFill>
              </a:defRPr>
            </a:lvl4pPr>
            <a:lvl5pPr lvl="4" algn="r">
              <a:buNone/>
              <a:defRPr sz="2000">
                <a:solidFill>
                  <a:schemeClr val="lt2"/>
                </a:solidFill>
              </a:defRPr>
            </a:lvl5pPr>
            <a:lvl6pPr lvl="5" algn="r">
              <a:buNone/>
              <a:defRPr sz="2000">
                <a:solidFill>
                  <a:schemeClr val="lt2"/>
                </a:solidFill>
              </a:defRPr>
            </a:lvl6pPr>
            <a:lvl7pPr lvl="6" algn="r">
              <a:buNone/>
              <a:defRPr sz="2000">
                <a:solidFill>
                  <a:schemeClr val="lt2"/>
                </a:solidFill>
              </a:defRPr>
            </a:lvl7pPr>
            <a:lvl8pPr lvl="7" algn="r">
              <a:buNone/>
              <a:defRPr sz="2000">
                <a:solidFill>
                  <a:schemeClr val="lt2"/>
                </a:solidFill>
              </a:defRPr>
            </a:lvl8pPr>
            <a:lvl9pPr lvl="8" algn="r">
              <a:buNone/>
              <a:defRPr sz="2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43525" y="5381700"/>
            <a:ext cx="16278600" cy="2353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9600">
                <a:solidFill>
                  <a:srgbClr val="FEC800"/>
                </a:solidFill>
                <a:latin typeface="Poppins"/>
                <a:ea typeface="Poppins"/>
                <a:cs typeface="Poppins"/>
                <a:sym typeface="Poppins"/>
              </a:rPr>
              <a:t>Resultaten: </a:t>
            </a:r>
            <a:endParaRPr b="1" sz="9600">
              <a:solidFill>
                <a:srgbClr val="FEC8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9600">
                <a:solidFill>
                  <a:srgbClr val="FEC800"/>
                </a:solidFill>
                <a:latin typeface="Poppins"/>
                <a:ea typeface="Poppins"/>
                <a:cs typeface="Poppins"/>
                <a:sym typeface="Poppins"/>
              </a:rPr>
              <a:t>A1000 - 3 oktober 2024</a:t>
            </a:r>
            <a:endParaRPr b="1" sz="9600">
              <a:solidFill>
                <a:srgbClr val="FEC8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788" y="842625"/>
            <a:ext cx="13922426" cy="86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688" y="699849"/>
            <a:ext cx="14384627" cy="88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243525" y="5381700"/>
            <a:ext cx="16278600" cy="2353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9600">
                <a:solidFill>
                  <a:srgbClr val="FEC800"/>
                </a:solidFill>
                <a:latin typeface="Poppins"/>
                <a:ea typeface="Poppins"/>
                <a:cs typeface="Poppins"/>
                <a:sym typeface="Poppins"/>
              </a:rPr>
              <a:t>onze planeet</a:t>
            </a:r>
            <a:endParaRPr b="1" sz="9600">
              <a:solidFill>
                <a:srgbClr val="FEC8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963" y="793925"/>
            <a:ext cx="14080074" cy="869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174" y="702612"/>
            <a:ext cx="14375650" cy="888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838" y="757388"/>
            <a:ext cx="14198323" cy="877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688" y="699849"/>
            <a:ext cx="14384627" cy="88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43525" y="5381700"/>
            <a:ext cx="16278600" cy="2353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9600">
                <a:solidFill>
                  <a:srgbClr val="FEC800"/>
                </a:solidFill>
                <a:latin typeface="Poppins"/>
                <a:ea typeface="Poppins"/>
                <a:cs typeface="Poppins"/>
                <a:sym typeface="Poppins"/>
              </a:rPr>
              <a:t>democratie</a:t>
            </a:r>
            <a:endParaRPr b="1" sz="9600">
              <a:solidFill>
                <a:srgbClr val="FEC8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243525" y="5381700"/>
            <a:ext cx="16278600" cy="2353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9600">
                <a:solidFill>
                  <a:srgbClr val="FEC800"/>
                </a:solidFill>
                <a:latin typeface="Poppins"/>
                <a:ea typeface="Poppins"/>
                <a:cs typeface="Poppins"/>
                <a:sym typeface="Poppins"/>
              </a:rPr>
              <a:t>samenleven</a:t>
            </a:r>
            <a:endParaRPr b="1" sz="9600">
              <a:solidFill>
                <a:srgbClr val="FEC8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288" y="739138"/>
            <a:ext cx="14257424" cy="880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263" y="781762"/>
            <a:ext cx="14119473" cy="872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>
            <p:ph type="title"/>
          </p:nvPr>
        </p:nvSpPr>
        <p:spPr>
          <a:xfrm>
            <a:off x="243525" y="5381700"/>
            <a:ext cx="16278600" cy="2353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9600">
                <a:solidFill>
                  <a:srgbClr val="FEC800"/>
                </a:solidFill>
                <a:latin typeface="Poppins"/>
                <a:ea typeface="Poppins"/>
                <a:cs typeface="Poppins"/>
                <a:sym typeface="Poppins"/>
              </a:rPr>
              <a:t>stad van de toekomst</a:t>
            </a:r>
            <a:endParaRPr b="1" sz="9600">
              <a:solidFill>
                <a:srgbClr val="FEC8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250" y="480225"/>
            <a:ext cx="15036374" cy="928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75" y="985825"/>
            <a:ext cx="13458825" cy="83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75" y="985825"/>
            <a:ext cx="13458825" cy="83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/>
          <p:nvPr>
            <p:ph type="title"/>
          </p:nvPr>
        </p:nvSpPr>
        <p:spPr>
          <a:xfrm>
            <a:off x="243525" y="5381700"/>
            <a:ext cx="16278600" cy="2353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9600">
                <a:solidFill>
                  <a:srgbClr val="FEC800"/>
                </a:solidFill>
                <a:latin typeface="Poppins"/>
                <a:ea typeface="Poppins"/>
                <a:cs typeface="Poppins"/>
                <a:sym typeface="Poppins"/>
              </a:rPr>
              <a:t>geld</a:t>
            </a:r>
            <a:endParaRPr b="1" sz="9600">
              <a:solidFill>
                <a:srgbClr val="FEC8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75" y="985825"/>
            <a:ext cx="13458825" cy="83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75" y="985825"/>
            <a:ext cx="13458825" cy="83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68813"/>
            <a:ext cx="14804707" cy="914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75" y="985825"/>
            <a:ext cx="13458825" cy="83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9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75" y="985825"/>
            <a:ext cx="13458825" cy="83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38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38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500" y="730000"/>
            <a:ext cx="14286998" cy="882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38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243525" y="5381700"/>
            <a:ext cx="16278600" cy="23538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9600">
                <a:solidFill>
                  <a:srgbClr val="FEC800"/>
                </a:solidFill>
                <a:latin typeface="Poppins"/>
                <a:ea typeface="Poppins"/>
                <a:cs typeface="Poppins"/>
                <a:sym typeface="Poppins"/>
              </a:rPr>
              <a:t>identiteit</a:t>
            </a:r>
            <a:endParaRPr b="1" sz="9600">
              <a:solidFill>
                <a:srgbClr val="FEC8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6B6E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650" y="532788"/>
            <a:ext cx="14804707" cy="922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